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6" r:id="rId3"/>
    <p:sldId id="269" r:id="rId4"/>
    <p:sldId id="270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0" autoAdjust="0"/>
    <p:restoredTop sz="94434" autoAdjust="0"/>
  </p:normalViewPr>
  <p:slideViewPr>
    <p:cSldViewPr snapToGrid="0">
      <p:cViewPr varScale="1">
        <p:scale>
          <a:sx n="111" d="100"/>
          <a:sy n="111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-3618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865C9-C68C-4D2E-AD15-D1E6153BA47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8EA76-B96E-4C1C-85EA-99812CEC0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1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" y="-47001"/>
            <a:ext cx="12174070" cy="69050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51" y="224627"/>
            <a:ext cx="2459493" cy="1605541"/>
          </a:xfrm>
          <a:prstGeom prst="rect">
            <a:avLst/>
          </a:prstGeom>
          <a:effectLst>
            <a:glow rad="12700">
              <a:schemeClr val="bg1">
                <a:alpha val="58000"/>
              </a:schemeClr>
            </a:glow>
          </a:effectLst>
        </p:spPr>
      </p:pic>
      <p:sp>
        <p:nvSpPr>
          <p:cNvPr id="27" name="Rectangle 26"/>
          <p:cNvSpPr/>
          <p:nvPr userDrawn="1"/>
        </p:nvSpPr>
        <p:spPr>
          <a:xfrm>
            <a:off x="-1" y="-47001"/>
            <a:ext cx="12192000" cy="6905001"/>
          </a:xfrm>
          <a:prstGeom prst="rect">
            <a:avLst/>
          </a:prstGeom>
          <a:gradFill flip="none" rotWithShape="1">
            <a:gsLst>
              <a:gs pos="14000">
                <a:schemeClr val="accent3">
                  <a:lumMod val="60000"/>
                  <a:lumOff val="40000"/>
                  <a:alpha val="80000"/>
                </a:schemeClr>
              </a:gs>
              <a:gs pos="83000">
                <a:schemeClr val="bg1">
                  <a:alpha val="82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1534804" y="6142265"/>
            <a:ext cx="320040" cy="320040"/>
            <a:chOff x="11534804" y="6370865"/>
            <a:chExt cx="320040" cy="320040"/>
          </a:xfrm>
        </p:grpSpPr>
        <p:sp>
          <p:nvSpPr>
            <p:cNvPr id="29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solidFill>
              <a:schemeClr val="bg1">
                <a:lumMod val="75000"/>
              </a:schemeClr>
            </a:solidFill>
          </p:grpSpPr>
          <p:sp>
            <p:nvSpPr>
              <p:cNvPr id="31" name="Freeform 152"/>
              <p:cNvSpPr>
                <a:spLocks/>
              </p:cNvSpPr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53"/>
              <p:cNvSpPr>
                <a:spLocks/>
              </p:cNvSpPr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 userDrawn="1"/>
        </p:nvGrpSpPr>
        <p:grpSpPr>
          <a:xfrm>
            <a:off x="11106149" y="6143456"/>
            <a:ext cx="431205" cy="320040"/>
            <a:chOff x="10925647" y="6161744"/>
            <a:chExt cx="431205" cy="320040"/>
          </a:xfrm>
        </p:grpSpPr>
        <p:sp>
          <p:nvSpPr>
            <p:cNvPr id="34" name="Freeform 55"/>
            <p:cNvSpPr>
              <a:spLocks noEditPoints="1"/>
            </p:cNvSpPr>
            <p:nvPr/>
          </p:nvSpPr>
          <p:spPr bwMode="auto">
            <a:xfrm>
              <a:off x="10986442" y="6161744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925647" y="6182074"/>
              <a:ext cx="431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fld id="{9E13BC66-06B6-4894-B60F-CA08774908D5}" type="slidenum">
                <a:rPr lang="id-ID" sz="1200" b="1" smtClean="0">
                  <a:solidFill>
                    <a:schemeClr val="bg1">
                      <a:lumMod val="75000"/>
                    </a:schemeClr>
                  </a:solidFill>
                </a:rPr>
                <a:t>‹#›</a:t>
              </a:fld>
              <a:endParaRPr lang="en-US" sz="12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 flipH="1">
            <a:off x="10799084" y="6139043"/>
            <a:ext cx="320040" cy="320040"/>
            <a:chOff x="11534804" y="6370865"/>
            <a:chExt cx="320040" cy="320040"/>
          </a:xfrm>
        </p:grpSpPr>
        <p:sp>
          <p:nvSpPr>
            <p:cNvPr id="37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solidFill>
              <a:schemeClr val="bg1">
                <a:lumMod val="75000"/>
              </a:schemeClr>
            </a:solidFill>
          </p:grpSpPr>
          <p:sp>
            <p:nvSpPr>
              <p:cNvPr id="39" name="Freeform 152"/>
              <p:cNvSpPr>
                <a:spLocks/>
              </p:cNvSpPr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53"/>
              <p:cNvSpPr>
                <a:spLocks/>
              </p:cNvSpPr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" name="Rectangle 40"/>
          <p:cNvSpPr/>
          <p:nvPr userDrawn="1"/>
        </p:nvSpPr>
        <p:spPr>
          <a:xfrm>
            <a:off x="4229100" y="6367643"/>
            <a:ext cx="3751729" cy="305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-94130" y="6494984"/>
            <a:ext cx="4323230" cy="6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 userDrawn="1"/>
        </p:nvSpPr>
        <p:spPr>
          <a:xfrm>
            <a:off x="4536165" y="6363207"/>
            <a:ext cx="322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b="1" spc="3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http://research.dvs.gov.my</a:t>
            </a:r>
            <a:endParaRPr lang="en-US" sz="1200" b="1" spc="300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3788309" y="1305935"/>
            <a:ext cx="4165600" cy="696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BAHAGIAN PENYELIDIKAN DAN INOVASI</a:t>
            </a:r>
            <a:b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JABATAN PERKHIDMATAN VETERINAR</a:t>
            </a:r>
          </a:p>
        </p:txBody>
      </p:sp>
      <p:pic>
        <p:nvPicPr>
          <p:cNvPr id="45" name="Picture 44" descr="logo_dvs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252519" y="414960"/>
            <a:ext cx="1237181" cy="90271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cxnSp>
        <p:nvCxnSpPr>
          <p:cNvPr id="46" name="Straight Connector 45"/>
          <p:cNvCxnSpPr>
            <a:stCxn id="41" idx="3"/>
          </p:cNvCxnSpPr>
          <p:nvPr userDrawn="1"/>
        </p:nvCxnSpPr>
        <p:spPr>
          <a:xfrm>
            <a:off x="7980829" y="6520560"/>
            <a:ext cx="42111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3710588" y="1995755"/>
            <a:ext cx="4323230" cy="6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9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01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7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5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25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49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4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733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47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23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96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021-1F34-48E8-AEF6-313554441B81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29A1-295F-4810-926A-50E50A85A734}" type="slidenum">
              <a:rPr lang="en-M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7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7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3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F55C0-4A1D-4B35-9C7D-ADBF09B2BB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E54E-6EA3-4B67-939A-A2076325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6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2799"/>
            <a:ext cx="12192000" cy="37361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185579"/>
            <a:ext cx="7645400" cy="574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344" y="1444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0" y="809465"/>
            <a:ext cx="12192000" cy="130176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MY"/>
          </a:p>
        </p:txBody>
      </p:sp>
      <p:pic>
        <p:nvPicPr>
          <p:cNvPr id="23" name="Picture 22" descr="logo_dvs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158492" y="6293430"/>
            <a:ext cx="633208" cy="462022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24" name="Title 2"/>
          <p:cNvSpPr txBox="1">
            <a:spLocks/>
          </p:cNvSpPr>
          <p:nvPr userDrawn="1"/>
        </p:nvSpPr>
        <p:spPr>
          <a:xfrm>
            <a:off x="648778" y="6392386"/>
            <a:ext cx="10150306" cy="4816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BAHAGIAN PENYELIDIKAN VETERINAR|  JABATAN PERKHIDMATAN VETERINAR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418" y="6222727"/>
            <a:ext cx="597381" cy="569821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328" y="6256101"/>
            <a:ext cx="822128" cy="536680"/>
          </a:xfrm>
          <a:prstGeom prst="rect">
            <a:avLst/>
          </a:prstGeom>
          <a:effectLst>
            <a:glow rad="12700">
              <a:schemeClr val="bg1">
                <a:alpha val="5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1675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48021-1F34-48E8-AEF6-313554441B81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529A1-295F-4810-926A-50E50A85A73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76377" y="16529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</a:rPr>
              <a:t>Name of Applicant &amp; Agency/IPT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Open Sans"/>
              </a:rPr>
              <a:t>Collaborator from DVS</a:t>
            </a:r>
            <a:endParaRPr kumimoji="0" lang="en-MY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2995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/>
              <a:t>Introduction</a:t>
            </a:r>
            <a:endParaRPr lang="en-MY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of the study</a:t>
            </a:r>
          </a:p>
          <a:p>
            <a:r>
              <a:rPr lang="en-US" dirty="0"/>
              <a:t>Literature review </a:t>
            </a:r>
          </a:p>
          <a:p>
            <a:r>
              <a:rPr lang="en-US" dirty="0"/>
              <a:t>Gap Analysis (if available)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8531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932BB-E3A3-4371-AE95-902A206B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statement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4B0D4-1843-490D-9CFA-50830AA41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issue(s)</a:t>
            </a:r>
          </a:p>
        </p:txBody>
      </p:sp>
    </p:spTree>
    <p:extLst>
      <p:ext uri="{BB962C8B-B14F-4D97-AF65-F5344CB8AC3E}">
        <p14:creationId xmlns:p14="http://schemas.microsoft.com/office/powerpoint/2010/main" val="73850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1E03-DD62-4732-8D0E-42466622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B9B88-85FB-49ED-AF86-12A04917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question &amp;</a:t>
            </a:r>
          </a:p>
          <a:p>
            <a:r>
              <a:rPr lang="en-US" dirty="0"/>
              <a:t>Objective(s)</a:t>
            </a:r>
          </a:p>
        </p:txBody>
      </p:sp>
    </p:spTree>
    <p:extLst>
      <p:ext uri="{BB962C8B-B14F-4D97-AF65-F5344CB8AC3E}">
        <p14:creationId xmlns:p14="http://schemas.microsoft.com/office/powerpoint/2010/main" val="207335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EEA01-EC6C-4F60-98BE-3A00026B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91EF-10B1-4069-8C1B-42FC01D1A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project activities/project implementation</a:t>
            </a:r>
          </a:p>
          <a:p>
            <a:r>
              <a:rPr lang="en-US" dirty="0"/>
              <a:t>Assistance required from DVS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7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BF8C-1257-4EB6-9850-1532FC14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Assistance Required from DVS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239B-E011-45E9-B086-52ACB87FD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r>
              <a:rPr lang="en-US" dirty="0"/>
              <a:t>Facilities &amp; equipment</a:t>
            </a:r>
          </a:p>
          <a:p>
            <a:r>
              <a:rPr lang="en-US"/>
              <a:t>Farm visit</a:t>
            </a:r>
            <a:endParaRPr lang="en-US" dirty="0"/>
          </a:p>
          <a:p>
            <a:r>
              <a:rPr lang="en-US" dirty="0"/>
              <a:t>Staff</a:t>
            </a:r>
          </a:p>
          <a:p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6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90CB-C307-4002-B138-FE0F4D25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Significant of the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8B01C-60B4-4DCF-AF0C-1F64CB30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will benefit the study</a:t>
            </a:r>
          </a:p>
        </p:txBody>
      </p:sp>
    </p:spTree>
    <p:extLst>
      <p:ext uri="{BB962C8B-B14F-4D97-AF65-F5344CB8AC3E}">
        <p14:creationId xmlns:p14="http://schemas.microsoft.com/office/powerpoint/2010/main" val="297510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0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4537</TotalTime>
  <Words>74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Montserrat</vt:lpstr>
      <vt:lpstr>Open Sans</vt:lpstr>
      <vt:lpstr>Office Theme</vt:lpstr>
      <vt:lpstr>1_Office Theme</vt:lpstr>
      <vt:lpstr>PowerPoint Presentation</vt:lpstr>
      <vt:lpstr>Introduction</vt:lpstr>
      <vt:lpstr>Problem statement </vt:lpstr>
      <vt:lpstr>Objective</vt:lpstr>
      <vt:lpstr>Research methodology </vt:lpstr>
      <vt:lpstr>Assistance Required from DVS</vt:lpstr>
      <vt:lpstr>Significant of the study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Steven</dc:creator>
  <cp:lastModifiedBy>DVS-R24-001</cp:lastModifiedBy>
  <cp:revision>817</cp:revision>
  <dcterms:created xsi:type="dcterms:W3CDTF">2015-04-15T10:23:39Z</dcterms:created>
  <dcterms:modified xsi:type="dcterms:W3CDTF">2025-04-14T03:13:08Z</dcterms:modified>
</cp:coreProperties>
</file>